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01" d="100"/>
          <a:sy n="101" d="100"/>
        </p:scale>
        <p:origin x="124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593396" y="4654459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Anton Rechenauer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May 28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38200" y="1314451"/>
            <a:ext cx="9334500" cy="5181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classical style (CSV files)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using web scraping (from Wikipedia)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Wrangling and Cleaning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Exploring the data - SQL, Visualizations, GIS(Folium)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Building an interactive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Prediction (here: Classification) using Machine Learning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Analysis results: </a:t>
            </a:r>
            <a:r>
              <a:rPr lang="en-US" sz="1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success is more likely for light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Discussion of the quality of the predictions from ML – </a:t>
            </a:r>
            <a:r>
              <a:rPr lang="en-US" sz="1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can achieve an accuracy of more than 80%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52574"/>
            <a:ext cx="9709303" cy="4581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Project background and context: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made payload transport to an orbit cheap – they can reuse the first stage (aka “Stage One”) of their rocket Falcon9. This cuts down the cost from $165m to $62m per launch!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But there are still a lot of unsuccessful attempts to recover the first stage!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This raises an obvious question: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find out the conditions or parameters for a successful recovery of Stage One? Is there a – explainable - reason why it sometimes fails?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first baby step is to check whether we can predict success/failure!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b="1" dirty="0">
                <a:solidFill>
                  <a:srgbClr val="0B49C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Collect rocket launch data via REST-API from SpaceX, get data from web scraping on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Modify and add Columns, remove outliers, discuss missing data, One-Hot Encoding etc.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interactive visual analytics using Folium and an interactive dashboard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do the usual Test/Train split and then train several classification models to predict success or failure of recovery.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For each model the best hyperparameters are found using cross-validation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finally compare the accuracy of these models using test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56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1587</Words>
  <Application>Microsoft Office PowerPoint</Application>
  <PresentationFormat>Breitbild</PresentationFormat>
  <Paragraphs>245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Verdana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Rechenauer, Anton</cp:lastModifiedBy>
  <cp:revision>208</cp:revision>
  <dcterms:created xsi:type="dcterms:W3CDTF">2021-04-29T18:58:34Z</dcterms:created>
  <dcterms:modified xsi:type="dcterms:W3CDTF">2022-05-28T13:59:41Z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